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+skHDS/e35Su8SG+SE/57Q" hashData="XDIhStCTxsMhCq+cUVG3/ybNGBE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EB4C-57F8-4160-AAD6-1EF79FC98318}" type="datetimeFigureOut">
              <a:rPr lang="ru-RU" smtClean="0"/>
              <a:pPr/>
              <a:t>10.05.2009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6045-2D12-49AD-AADC-E32502A50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EB4C-57F8-4160-AAD6-1EF79FC98318}" type="datetimeFigureOut">
              <a:rPr lang="ru-RU" smtClean="0"/>
              <a:pPr/>
              <a:t>10.05.2009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6045-2D12-49AD-AADC-E32502A50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EB4C-57F8-4160-AAD6-1EF79FC98318}" type="datetimeFigureOut">
              <a:rPr lang="ru-RU" smtClean="0"/>
              <a:pPr/>
              <a:t>10.05.2009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6045-2D12-49AD-AADC-E32502A50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EB4C-57F8-4160-AAD6-1EF79FC98318}" type="datetimeFigureOut">
              <a:rPr lang="ru-RU" smtClean="0"/>
              <a:pPr/>
              <a:t>10.05.2009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6045-2D12-49AD-AADC-E32502A50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EB4C-57F8-4160-AAD6-1EF79FC98318}" type="datetimeFigureOut">
              <a:rPr lang="ru-RU" smtClean="0"/>
              <a:pPr/>
              <a:t>10.05.2009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6045-2D12-49AD-AADC-E32502A50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EB4C-57F8-4160-AAD6-1EF79FC98318}" type="datetimeFigureOut">
              <a:rPr lang="ru-RU" smtClean="0"/>
              <a:pPr/>
              <a:t>10.05.2009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6045-2D12-49AD-AADC-E32502A50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EB4C-57F8-4160-AAD6-1EF79FC98318}" type="datetimeFigureOut">
              <a:rPr lang="ru-RU" smtClean="0"/>
              <a:pPr/>
              <a:t>10.05.2009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6045-2D12-49AD-AADC-E32502A50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EB4C-57F8-4160-AAD6-1EF79FC98318}" type="datetimeFigureOut">
              <a:rPr lang="ru-RU" smtClean="0"/>
              <a:pPr/>
              <a:t>10.05.2009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6045-2D12-49AD-AADC-E32502A50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EB4C-57F8-4160-AAD6-1EF79FC98318}" type="datetimeFigureOut">
              <a:rPr lang="ru-RU" smtClean="0"/>
              <a:pPr/>
              <a:t>10.05.2009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6045-2D12-49AD-AADC-E32502A50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EB4C-57F8-4160-AAD6-1EF79FC98318}" type="datetimeFigureOut">
              <a:rPr lang="ru-RU" smtClean="0"/>
              <a:pPr/>
              <a:t>10.05.2009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6045-2D12-49AD-AADC-E32502A50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EB4C-57F8-4160-AAD6-1EF79FC98318}" type="datetimeFigureOut">
              <a:rPr lang="ru-RU" smtClean="0"/>
              <a:pPr/>
              <a:t>10.05.2009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46045-2D12-49AD-AADC-E32502A50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9EB4C-57F8-4160-AAD6-1EF79FC98318}" type="datetimeFigureOut">
              <a:rPr lang="ru-RU" smtClean="0"/>
              <a:pPr/>
              <a:t>10.05.2009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46045-2D12-49AD-AADC-E32502A504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86742" cy="3929090"/>
          </a:xfrm>
        </p:spPr>
        <p:txBody>
          <a:bodyPr>
            <a:normAutofit fontScale="90000"/>
          </a:bodyPr>
          <a:lstStyle/>
          <a:p>
            <a:r>
              <a:rPr lang="ru-RU" sz="8800" b="1" dirty="0" smtClean="0"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Спешите делать добро!</a:t>
            </a:r>
            <a:endParaRPr lang="ru-RU" sz="8800" b="1" dirty="0">
              <a:solidFill>
                <a:srgbClr val="FFFF0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Рисунок 5" descr="788щ76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46" y="785793"/>
            <a:ext cx="1789552" cy="26123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трелка вверх 6"/>
          <p:cNvSpPr/>
          <p:nvPr/>
        </p:nvSpPr>
        <p:spPr>
          <a:xfrm>
            <a:off x="1214414" y="2928934"/>
            <a:ext cx="642942" cy="1643074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4572008"/>
            <a:ext cx="2428892" cy="20002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71472" y="4714885"/>
            <a:ext cx="2071702" cy="1785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В России в разных детских учреждениях живет 260 тысяч детей без родителей.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0" name="Рисунок 9" descr="0_00006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857232"/>
            <a:ext cx="2833903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Стрелка влево 10"/>
          <p:cNvSpPr/>
          <p:nvPr/>
        </p:nvSpPr>
        <p:spPr>
          <a:xfrm>
            <a:off x="6072198" y="1500174"/>
            <a:ext cx="1214446" cy="571504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15206" y="1214422"/>
            <a:ext cx="1643074" cy="18573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7358082" y="1500174"/>
            <a:ext cx="1500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Comic Sans MS" pitchFamily="66" charset="0"/>
              </a:rPr>
              <a:t>Многим инвалидам нужна помощь.</a:t>
            </a:r>
            <a:endParaRPr lang="ru-RU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14" name="Рисунок 13" descr="65637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562" y="3286124"/>
            <a:ext cx="3118457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Стрелка вверх 14"/>
          <p:cNvSpPr/>
          <p:nvPr/>
        </p:nvSpPr>
        <p:spPr>
          <a:xfrm rot="1741447">
            <a:off x="4720142" y="4374941"/>
            <a:ext cx="642942" cy="1071570"/>
          </a:xfrm>
          <a:prstGeom prst="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357554" y="5286388"/>
            <a:ext cx="4143404" cy="121444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571868" y="5500702"/>
            <a:ext cx="357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Бездомные животные мерзнут на улице, и их нужно жалеть и кормить!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71538" y="357166"/>
            <a:ext cx="6858048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7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Протяните руку помощи тем, кто в ней нуждается !</a:t>
            </a:r>
            <a:endParaRPr lang="ru-RU" sz="7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904010" y="6488668"/>
            <a:ext cx="3239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Black" pitchFamily="34" charset="0"/>
              </a:rPr>
              <a:t>Григорьева Полина, 7Л</a:t>
            </a:r>
            <a:endParaRPr lang="ru-RU" b="1" dirty="0">
              <a:solidFill>
                <a:schemeClr val="accent3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8DC2B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9933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34" presetClass="emph" presetSubtype="0" fill="hold" grpId="1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200"/>
                            </p:stCondLst>
                            <p:childTnLst>
                              <p:par>
                                <p:cTn id="18" presetID="45" presetClass="exit" presetSubtype="0" fill="hold" grpId="2" nodeType="afterEffect">
                                  <p:stCondLst>
                                    <p:cond delay="2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3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8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3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23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800"/>
                            </p:stCondLst>
                            <p:childTnLst>
                              <p:par>
                                <p:cTn id="66" presetID="17" presetClass="exit" presetSubtype="10" fill="hold" nodeType="afterEffect">
                                  <p:stCondLst>
                                    <p:cond delay="46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9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7" presetClass="exit" presetSubtype="1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7" presetClass="exit" presetSubtype="1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7" presetClass="exit" presetSubtype="1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1300"/>
                            </p:stCondLst>
                            <p:childTnLst>
                              <p:par>
                                <p:cTn id="83" presetID="17" presetClass="exit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7" presetClass="exit" presetSubtype="1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7" presetClass="exit" presetSubtype="1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7" presetClass="exit" presetSubtype="1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2800"/>
                            </p:stCondLst>
                            <p:childTnLst>
                              <p:par>
                                <p:cTn id="100" presetID="17" presetClass="exit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7" presetClass="exit" presetSubtype="1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7" presetClass="exit" presetSubtype="1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7" presetClass="exit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43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7" grpId="0" animBg="1"/>
      <p:bldP spid="7" grpId="1" animBg="1"/>
      <p:bldP spid="8" grpId="0" animBg="1"/>
      <p:bldP spid="8" grpId="1" animBg="1"/>
      <p:bldP spid="9" grpId="0"/>
      <p:bldP spid="9" grpId="1"/>
      <p:bldP spid="11" grpId="0" animBg="1"/>
      <p:bldP spid="11" grpId="1" animBg="1"/>
      <p:bldP spid="12" grpId="0" animBg="1"/>
      <p:bldP spid="12" grpId="1" animBg="1"/>
      <p:bldP spid="13" grpId="0"/>
      <p:bldP spid="13" grpId="1"/>
      <p:bldP spid="15" grpId="0" animBg="1"/>
      <p:bldP spid="15" grpId="1" animBg="1"/>
      <p:bldP spid="16" grpId="0" animBg="1"/>
      <p:bldP spid="16" grpId="1" animBg="1"/>
      <p:bldP spid="17" grpId="0" build="allAtOnce"/>
      <p:bldP spid="18" grpId="0"/>
    </p:bld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Спешите делать добро!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НЕДЕЛЯ ДОБРА</dc:title>
  <dc:creator/>
  <cp:lastModifiedBy/>
  <cp:revision>19</cp:revision>
  <dcterms:created xsi:type="dcterms:W3CDTF">2009-04-24T11:44:25Z</dcterms:created>
  <dcterms:modified xsi:type="dcterms:W3CDTF">2009-05-10T06:06:03Z</dcterms:modified>
</cp:coreProperties>
</file>