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+skHDS/e35Su8SG+SE/57Q" hashData="XDIhStCTxsMhCq+cUVG3/ybNGB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EB4C-57F8-4160-AAD6-1EF79FC98318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46045-2D12-49AD-AADC-E32502A50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86742" cy="3929090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Спешите делать добро!</a:t>
            </a:r>
            <a:endParaRPr lang="ru-RU" sz="8800" b="1" dirty="0">
              <a:solidFill>
                <a:srgbClr val="FFFF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 descr="788щ7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46" y="785793"/>
            <a:ext cx="1789552" cy="2612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трелка вверх 6"/>
          <p:cNvSpPr/>
          <p:nvPr/>
        </p:nvSpPr>
        <p:spPr>
          <a:xfrm>
            <a:off x="1214414" y="2928934"/>
            <a:ext cx="642942" cy="1643074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4572008"/>
            <a:ext cx="2428892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71472" y="4714885"/>
            <a:ext cx="2071702" cy="178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В России в разных детских учреждениях живет 260 тысяч детей без родителей.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" name="Рисунок 9" descr="0_00006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857232"/>
            <a:ext cx="2833903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Стрелка влево 10"/>
          <p:cNvSpPr/>
          <p:nvPr/>
        </p:nvSpPr>
        <p:spPr>
          <a:xfrm>
            <a:off x="6072198" y="1500174"/>
            <a:ext cx="121444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15206" y="1214422"/>
            <a:ext cx="1643074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358082" y="150017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Comic Sans MS" pitchFamily="66" charset="0"/>
              </a:rPr>
              <a:t>Многим инвалидам нужна помощь.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14" name="Рисунок 13" descr="65637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3286124"/>
            <a:ext cx="3118457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Стрелка вверх 14"/>
          <p:cNvSpPr/>
          <p:nvPr/>
        </p:nvSpPr>
        <p:spPr>
          <a:xfrm rot="1741447">
            <a:off x="4720142" y="4374941"/>
            <a:ext cx="642942" cy="1071570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57554" y="5286388"/>
            <a:ext cx="4143404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571868" y="5500702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Бездомные животные мерзнут на улице, и их нужно жалеть и кормить!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357166"/>
            <a:ext cx="685804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Протяните руку помощи тем, кто в ней нуждается !</a:t>
            </a:r>
            <a:endParaRPr lang="ru-RU" sz="7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04010" y="6488668"/>
            <a:ext cx="3239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Григорьева Полина, 7Л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8DC2B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99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200"/>
                            </p:stCondLst>
                            <p:childTnLst>
                              <p:par>
                                <p:cTn id="18" presetID="45" presetClass="exit" presetSubtype="0" fill="hold" grpId="2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3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8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3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3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800"/>
                            </p:stCondLst>
                            <p:childTnLst>
                              <p:par>
                                <p:cTn id="66" presetID="17" presetClass="exit" presetSubtype="10" fill="hold" nodeType="afterEffect">
                                  <p:stCondLst>
                                    <p:cond delay="46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9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7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7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7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1300"/>
                            </p:stCondLst>
                            <p:childTnLst>
                              <p:par>
                                <p:cTn id="83" presetID="17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7" presetClass="exit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7" presetClass="exit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7" presetClass="exit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2800"/>
                            </p:stCondLst>
                            <p:childTnLst>
                              <p:par>
                                <p:cTn id="100" presetID="17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7" presetClass="exit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7" presetClass="exit" presetSubtype="1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7" presetClass="exit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43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7" grpId="0" animBg="1"/>
      <p:bldP spid="7" grpId="1" animBg="1"/>
      <p:bldP spid="8" grpId="0" animBg="1"/>
      <p:bldP spid="8" grpId="1" animBg="1"/>
      <p:bldP spid="9" grpId="0"/>
      <p:bldP spid="9" grpId="1"/>
      <p:bldP spid="11" grpId="0" animBg="1"/>
      <p:bldP spid="11" grpId="1" animBg="1"/>
      <p:bldP spid="12" grpId="0" animBg="1"/>
      <p:bldP spid="12" grpId="1" animBg="1"/>
      <p:bldP spid="13" grpId="0"/>
      <p:bldP spid="13" grpId="1"/>
      <p:bldP spid="15" grpId="0" animBg="1"/>
      <p:bldP spid="15" grpId="1" animBg="1"/>
      <p:bldP spid="16" grpId="0" animBg="1"/>
      <p:bldP spid="16" grpId="1" animBg="1"/>
      <p:bldP spid="17" grpId="0" build="allAtOnce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Спешите делать добро!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ДОБРА</dc:title>
  <dc:creator/>
  <cp:lastModifiedBy/>
  <cp:revision>19</cp:revision>
  <dcterms:created xsi:type="dcterms:W3CDTF">2009-04-24T11:44:25Z</dcterms:created>
  <dcterms:modified xsi:type="dcterms:W3CDTF">2009-05-10T06:06:03Z</dcterms:modified>
</cp:coreProperties>
</file>