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00962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Браконьерству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НЕТ!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01199animals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0"/>
            <a:ext cx="3143240" cy="2714620"/>
          </a:xfrm>
          <a:prstGeom prst="rect">
            <a:avLst/>
          </a:prstGeom>
        </p:spPr>
      </p:pic>
      <p:pic>
        <p:nvPicPr>
          <p:cNvPr id="6" name="Рисунок 5" descr="01208animals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928926" cy="2714620"/>
          </a:xfrm>
          <a:prstGeom prst="rect">
            <a:avLst/>
          </a:prstGeom>
        </p:spPr>
      </p:pic>
      <p:pic>
        <p:nvPicPr>
          <p:cNvPr id="7" name="Рисунок 6" descr="vetton_ru_2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2714620"/>
            <a:ext cx="3143240" cy="2714620"/>
          </a:xfrm>
          <a:prstGeom prst="rect">
            <a:avLst/>
          </a:prstGeom>
        </p:spPr>
      </p:pic>
      <p:pic>
        <p:nvPicPr>
          <p:cNvPr id="8" name="Рисунок 7" descr="0117984-102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714620"/>
            <a:ext cx="2928926" cy="2643206"/>
          </a:xfrm>
          <a:prstGeom prst="rect">
            <a:avLst/>
          </a:prstGeom>
        </p:spPr>
      </p:pic>
      <p:pic>
        <p:nvPicPr>
          <p:cNvPr id="9" name="Рисунок 8" descr="0142136-102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8926" y="2714620"/>
            <a:ext cx="3071834" cy="2643206"/>
          </a:xfrm>
          <a:prstGeom prst="rect">
            <a:avLst/>
          </a:prstGeom>
        </p:spPr>
      </p:pic>
      <p:pic>
        <p:nvPicPr>
          <p:cNvPr id="10" name="Рисунок 9" descr="0119094-102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8926" y="0"/>
            <a:ext cx="3071834" cy="271462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473040" y="5934670"/>
            <a:ext cx="20277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13196" y="6488668"/>
            <a:ext cx="223080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Тихонов Костя 7Л</a:t>
            </a:r>
            <a:endParaRPr lang="ru-RU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</TotalTime>
  <Words>6</Words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Браконьерству НЕТ!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Алина</cp:lastModifiedBy>
  <cp:revision>5</cp:revision>
  <dcterms:modified xsi:type="dcterms:W3CDTF">2009-04-28T18:01:58Z</dcterms:modified>
</cp:coreProperties>
</file>