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751F37-07DF-4DDB-B406-96EA5E99B0D8}" type="datetimeFigureOut">
              <a:rPr lang="ru-RU" smtClean="0"/>
              <a:pPr/>
              <a:t>04.05.2009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AE294D4-7214-4DEA-A706-979F8983C3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СОСТРАДАНИЕ - особое качество души человека, готовность без раздумий оказать помощь ближнему…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Сопереживание, сострадание, поддержка… Мы слышим эти слова с самого детства, но не всегда понимаем их истинный смысл.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Все хвалят добро, да не всех хвалит оно.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Доброта - это то, что может услышать глухой и увидеть слепой.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Хорошим, добрым человеком нужно быть, а не казаться.</a:t>
            </a:r>
            <a:endParaRPr lang="en-US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                 </a:t>
            </a:r>
            <a:r>
              <a:rPr lang="ru-RU" smtClean="0">
                <a:solidFill>
                  <a:schemeClr val="tx2">
                    <a:lumMod val="10000"/>
                  </a:schemeClr>
                </a:solidFill>
              </a:rPr>
              <a:t>Павлова </a:t>
            </a:r>
            <a:r>
              <a:rPr lang="ru-RU" smtClean="0">
                <a:solidFill>
                  <a:schemeClr val="tx2">
                    <a:lumMod val="10000"/>
                  </a:schemeClr>
                </a:solidFill>
              </a:rPr>
              <a:t>Настя,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7Л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5086350"/>
            <a:ext cx="2381250" cy="1771650"/>
          </a:xfrm>
          <a:prstGeom prst="rect">
            <a:avLst/>
          </a:prstGeom>
        </p:spPr>
      </p:pic>
      <p:pic>
        <p:nvPicPr>
          <p:cNvPr id="5" name="Рисунок 4" descr="14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0"/>
            <a:ext cx="2828925" cy="1343025"/>
          </a:xfrm>
          <a:prstGeom prst="rect">
            <a:avLst/>
          </a:prstGeom>
        </p:spPr>
      </p:pic>
      <p:pic>
        <p:nvPicPr>
          <p:cNvPr id="6" name="Рисунок 5" descr="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8148" y="4429132"/>
            <a:ext cx="1428750" cy="1895475"/>
          </a:xfrm>
          <a:prstGeom prst="rect">
            <a:avLst/>
          </a:prstGeom>
        </p:spPr>
      </p:pic>
      <p:pic>
        <p:nvPicPr>
          <p:cNvPr id="7" name="Рисунок 6" descr="18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652586" cy="16863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7">
      <a:dk1>
        <a:srgbClr val="BDB7CD"/>
      </a:dk1>
      <a:lt1>
        <a:srgbClr val="FFFFFF"/>
      </a:lt1>
      <a:dk2>
        <a:srgbClr val="96E8FF"/>
      </a:dk2>
      <a:lt2>
        <a:srgbClr val="D6ECFF"/>
      </a:lt2>
      <a:accent1>
        <a:srgbClr val="B2E389"/>
      </a:accent1>
      <a:accent2>
        <a:srgbClr val="FF0000"/>
      </a:accent2>
      <a:accent3>
        <a:srgbClr val="B06602"/>
      </a:accent3>
      <a:accent4>
        <a:srgbClr val="A7D6FF"/>
      </a:accent4>
      <a:accent5>
        <a:srgbClr val="51D9FF"/>
      </a:accent5>
      <a:accent6>
        <a:srgbClr val="1AB39F"/>
      </a:accent6>
      <a:hlink>
        <a:srgbClr val="7F7F7F"/>
      </a:hlink>
      <a:folHlink>
        <a:srgbClr val="96E8F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62</TotalTime>
  <Words>75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Бумажная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Кристина</cp:lastModifiedBy>
  <cp:revision>9</cp:revision>
  <dcterms:created xsi:type="dcterms:W3CDTF">2009-04-28T14:38:42Z</dcterms:created>
  <dcterms:modified xsi:type="dcterms:W3CDTF">2009-05-04T16:28:05Z</dcterms:modified>
</cp:coreProperties>
</file>