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67" r:id="rId5"/>
    <p:sldId id="269" r:id="rId6"/>
    <p:sldId id="264" r:id="rId7"/>
    <p:sldId id="266" r:id="rId8"/>
    <p:sldId id="270" r:id="rId9"/>
    <p:sldId id="268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FF66"/>
    <a:srgbClr val="009900"/>
    <a:srgbClr val="0000FF"/>
    <a:srgbClr val="00CC00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4bc975200e9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1019247">
            <a:off x="1188800" y="2238043"/>
            <a:ext cx="369883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встаю я по утрам</a:t>
            </a:r>
          </a:p>
          <a:p>
            <a:r>
              <a:rPr lang="ru-RU" sz="2400" i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 зеркало смотрю,</a:t>
            </a:r>
          </a:p>
          <a:p>
            <a:r>
              <a:rPr lang="ru-RU" sz="2400" i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Черты знакомые лица</a:t>
            </a:r>
          </a:p>
          <a:p>
            <a:r>
              <a:rPr lang="ru-RU" sz="2400" i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себе я узнаю.</a:t>
            </a:r>
          </a:p>
          <a:p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53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2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amochky.narod.ru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 rot="21369190">
            <a:off x="4890426" y="2459286"/>
            <a:ext cx="3072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Подшучивают все в семье:</a:t>
            </a:r>
          </a:p>
          <a:p>
            <a:pPr algn="ctr"/>
            <a:r>
              <a:rPr lang="ru-RU" sz="16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копия твоя.</a:t>
            </a:r>
          </a:p>
          <a:p>
            <a:pPr algn="ctr"/>
            <a:r>
              <a:rPr lang="ru-RU" sz="16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16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этой схожестью с тобой</a:t>
            </a:r>
          </a:p>
          <a:p>
            <a:pPr algn="ctr"/>
            <a:r>
              <a:rPr lang="ru-RU" sz="16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Горжусь безмерно я.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 descr="DSC065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1214422"/>
            <a:ext cx="5857884" cy="439341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0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Ramochky.narod.ru8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8" name="TextBox 7"/>
          <p:cNvSpPr txBox="1"/>
          <p:nvPr/>
        </p:nvSpPr>
        <p:spPr>
          <a:xfrm rot="378999">
            <a:off x="3325507" y="1174443"/>
            <a:ext cx="343398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я маленькой была</a:t>
            </a:r>
          </a:p>
          <a:p>
            <a:r>
              <a:rPr lang="ru-RU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(Один год или два),</a:t>
            </a:r>
          </a:p>
          <a:p>
            <a:r>
              <a:rPr lang="ru-RU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Одно воспоминание </a:t>
            </a:r>
          </a:p>
          <a:p>
            <a:r>
              <a:rPr lang="ru-RU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сталось навсегда.</a:t>
            </a:r>
          </a:p>
          <a:p>
            <a:pPr algn="just"/>
            <a:r>
              <a:rPr lang="ru-RU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Открыла глазки утром,</a:t>
            </a:r>
          </a:p>
          <a:p>
            <a:pPr algn="just"/>
            <a:r>
              <a:rPr lang="ru-RU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ножки тихо встала,</a:t>
            </a:r>
          </a:p>
          <a:p>
            <a:pPr algn="just"/>
            <a:r>
              <a:rPr lang="ru-RU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Схватилась за перильца.</a:t>
            </a:r>
          </a:p>
          <a:p>
            <a:pPr algn="just"/>
            <a:r>
              <a:rPr lang="ru-RU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что же увидала?</a:t>
            </a:r>
          </a:p>
          <a:p>
            <a:pPr algn="just"/>
            <a:r>
              <a:rPr lang="ru-RU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Тебя возле кроватки.</a:t>
            </a:r>
          </a:p>
          <a:p>
            <a:pPr algn="just"/>
            <a:r>
              <a:rPr lang="ru-RU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Увидев, что проснулась,</a:t>
            </a:r>
          </a:p>
          <a:p>
            <a:pPr algn="just"/>
            <a:r>
              <a:rPr lang="ru-RU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улыбкой взял на руки.</a:t>
            </a:r>
          </a:p>
          <a:p>
            <a:pPr algn="just"/>
            <a:r>
              <a:rPr lang="ru-RU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ответ я улыбнулась.</a:t>
            </a:r>
          </a:p>
          <a:p>
            <a:pPr algn="just"/>
            <a:r>
              <a:rPr lang="ru-RU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хоть была лишь крошкой,</a:t>
            </a:r>
          </a:p>
          <a:p>
            <a:pPr algn="just"/>
            <a:r>
              <a:rPr lang="ru-RU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Запомнила я это:</a:t>
            </a:r>
          </a:p>
          <a:p>
            <a:pPr algn="just"/>
            <a:r>
              <a:rPr lang="ru-RU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на руках у папы</a:t>
            </a:r>
          </a:p>
          <a:p>
            <a:pPr algn="just"/>
            <a:r>
              <a:rPr lang="ru-RU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 безопасней нету.</a:t>
            </a:r>
          </a:p>
          <a:p>
            <a:pPr algn="just"/>
            <a:endParaRPr lang="ru-RU" i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amk7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0"/>
            <a:ext cx="6858048" cy="6858000"/>
          </a:xfrm>
        </p:spPr>
      </p:pic>
      <p:pic>
        <p:nvPicPr>
          <p:cNvPr id="5" name="Рисунок 4" descr="0115005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785794"/>
            <a:ext cx="2856962" cy="428628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Ramochky.narod.ru2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8" name="TextBox 7"/>
          <p:cNvSpPr txBox="1"/>
          <p:nvPr/>
        </p:nvSpPr>
        <p:spPr>
          <a:xfrm>
            <a:off x="4143372" y="1785926"/>
            <a:ext cx="4214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 твой День Рождения,</a:t>
            </a:r>
          </a:p>
          <a:p>
            <a:r>
              <a:rPr lang="ru-RU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 ним я тебя поздравляю.</a:t>
            </a:r>
          </a:p>
          <a:p>
            <a:r>
              <a:rPr lang="ru-RU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Здоровья и счастья, удачи во всем</a:t>
            </a:r>
          </a:p>
          <a:p>
            <a:r>
              <a:rPr lang="ru-RU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чистого сердца желаю!</a:t>
            </a:r>
            <a:endParaRPr lang="ru-RU" i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5786" y="5572140"/>
            <a:ext cx="1357322" cy="285752"/>
          </a:xfrm>
          <a:prstGeom prst="rect">
            <a:avLst/>
          </a:prstGeom>
          <a:noFill/>
        </p:spPr>
        <p:txBody>
          <a:bodyPr wrap="square" rtlCol="0">
            <a:prstTxWarp prst="textInflateBottom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i="1" spc="150" dirty="0" smtClean="0">
                <a:ln w="11430"/>
                <a:solidFill>
                  <a:srgbClr val="FFCC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Полина</a:t>
            </a:r>
            <a:endParaRPr lang="ru-RU" b="1" i="1" spc="150" dirty="0">
              <a:ln w="11430"/>
              <a:solidFill>
                <a:srgbClr val="FFCC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86116" y="5500702"/>
            <a:ext cx="1071570" cy="369332"/>
          </a:xfrm>
          <a:prstGeom prst="rect">
            <a:avLst/>
          </a:prstGeom>
          <a:noFill/>
        </p:spPr>
        <p:txBody>
          <a:bodyPr wrap="square" rtlCol="0">
            <a:prstTxWarp prst="textInflateBottom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b="1" i="1" dirty="0" smtClean="0">
                <a:ln w="50800"/>
                <a:solidFill>
                  <a:srgbClr val="FFCC00"/>
                </a:solidFill>
              </a:rPr>
              <a:t>Папа</a:t>
            </a:r>
            <a:endParaRPr lang="ru-RU" b="1" i="1" dirty="0">
              <a:ln w="50800"/>
              <a:solidFill>
                <a:srgbClr val="FFCC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134</Words>
  <PresentationFormat>Экран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Jene</dc:creator>
  <cp:lastModifiedBy>Jene</cp:lastModifiedBy>
  <cp:revision>20</cp:revision>
  <dcterms:created xsi:type="dcterms:W3CDTF">2011-05-02T11:32:15Z</dcterms:created>
  <dcterms:modified xsi:type="dcterms:W3CDTF">2011-05-02T15:36:16Z</dcterms:modified>
</cp:coreProperties>
</file>