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76" r:id="rId3"/>
    <p:sldId id="257" r:id="rId4"/>
    <p:sldId id="266" r:id="rId5"/>
    <p:sldId id="267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58" r:id="rId14"/>
    <p:sldId id="269" r:id="rId15"/>
    <p:sldId id="270" r:id="rId16"/>
    <p:sldId id="286" r:id="rId17"/>
    <p:sldId id="287" r:id="rId18"/>
    <p:sldId id="259" r:id="rId19"/>
    <p:sldId id="272" r:id="rId20"/>
    <p:sldId id="288" r:id="rId21"/>
    <p:sldId id="289" r:id="rId22"/>
    <p:sldId id="291" r:id="rId23"/>
    <p:sldId id="290" r:id="rId24"/>
    <p:sldId id="271" r:id="rId25"/>
    <p:sldId id="274" r:id="rId26"/>
    <p:sldId id="284" r:id="rId27"/>
    <p:sldId id="285" r:id="rId28"/>
    <p:sldId id="260" r:id="rId29"/>
    <p:sldId id="275" r:id="rId30"/>
    <p:sldId id="292" r:id="rId31"/>
    <p:sldId id="293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66"/>
    <a:srgbClr val="000000"/>
    <a:srgbClr val="FFCCFF"/>
    <a:srgbClr val="FF33CC"/>
    <a:srgbClr val="FF99FF"/>
    <a:srgbClr val="00FF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BAB9A-58E4-4B68-B47E-00EE18D13442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E7A4-7E22-406A-A031-9A151AFB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E7A4-7E22-406A-A031-9A151AFBF2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F643-C12C-45D2-AE9D-D83EF638C1E5}" type="datetimeFigureOut">
              <a:rPr lang="ru-RU" smtClean="0"/>
              <a:pPr/>
              <a:t>13.04.2008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AF02-7D85-43A6-8900-DA10C780E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</a:t>
            </a:r>
            <a:r>
              <a:rPr lang="ru-RU" dirty="0" smtClean="0">
                <a:solidFill>
                  <a:srgbClr val="0070C0"/>
                </a:solidFill>
              </a:rPr>
              <a:t>Григорьева Полина 6 Л  </a:t>
            </a:r>
            <a:r>
              <a:rPr lang="ru-RU" dirty="0" smtClean="0">
                <a:solidFill>
                  <a:srgbClr val="FFFF00"/>
                </a:solidFill>
              </a:rPr>
              <a:t>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428736"/>
            <a:ext cx="67866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Города </a:t>
            </a:r>
            <a:r>
              <a:rPr lang="ru-RU" sz="72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чувашии</a:t>
            </a:r>
            <a:endParaRPr lang="ru-RU" sz="7200" b="1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15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642918"/>
            <a:ext cx="6390540" cy="4784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92933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Чебоксарский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речной порт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143841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64357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 оперы и балета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43734" cy="4982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571501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Залив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Новочебоксарск</a:t>
            </a:r>
            <a:endParaRPr lang="ru-RU" dirty="0">
              <a:solidFill>
                <a:srgbClr val="9933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i="1" dirty="0" smtClean="0"/>
              <a:t>Новочебоксарск</a:t>
            </a:r>
            <a:r>
              <a:rPr lang="ru-RU" sz="3200" i="1" dirty="0" smtClean="0"/>
              <a:t> — город в Чувашской Республике в Российской Федерации. Население 126 тысяч человек. Территория составляет 36,7 км². Расположен в 21 км от столицы Чувашской Республики — г.Чебоксары. </a:t>
            </a:r>
          </a:p>
          <a:p>
            <a:r>
              <a:rPr lang="ru-RU" sz="3200" i="1" dirty="0" smtClean="0"/>
              <a:t> Город делится на три жилых района: Восточный, Южный, Западный. 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28638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ГЕРБ ГОРОДА НОВОЧЕБОКСАРСК (1993 г.)</a:t>
            </a:r>
            <a:endParaRPr lang="ru-RU" sz="2800" dirty="0"/>
          </a:p>
        </p:txBody>
      </p:sp>
      <p:pic>
        <p:nvPicPr>
          <p:cNvPr id="5" name="Рисунок 4" descr="Coat_of_Arms_of_Novocheboksarsk_%28Chuvashia%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071546"/>
            <a:ext cx="3071833" cy="3571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7207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СОВРЕМЕННЫЙ ГЕРБ ГОРОДА НОВОЧЕБОКСАРСК</a:t>
            </a:r>
            <a:endParaRPr lang="ru-RU" sz="2800" dirty="0"/>
          </a:p>
        </p:txBody>
      </p:sp>
      <p:pic>
        <p:nvPicPr>
          <p:cNvPr id="5" name="Рисунок 4" descr="Coat_of_Arms_of_Novocheboksarsk_%28Chuvashia%29_%282005%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606789"/>
            <a:ext cx="3221934" cy="40366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034617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557214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Новочебоксарска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346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35782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Ворота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9933FF"/>
                  </a:solidFill>
                </a:ln>
                <a:solidFill>
                  <a:srgbClr val="7030A0"/>
                </a:solidFill>
              </a:rPr>
              <a:t>Канаш</a:t>
            </a:r>
            <a:endParaRPr lang="ru-RU" dirty="0">
              <a:ln>
                <a:solidFill>
                  <a:srgbClr val="9933FF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 err="1" smtClean="0"/>
              <a:t>Кана́ш</a:t>
            </a:r>
            <a:r>
              <a:rPr lang="ru-RU" sz="2800" dirty="0" smtClean="0"/>
              <a:t> — город (с 1925) в России, административный центр </a:t>
            </a:r>
            <a:r>
              <a:rPr lang="ru-RU" sz="2800" dirty="0" err="1" smtClean="0"/>
              <a:t>Канашского</a:t>
            </a:r>
            <a:r>
              <a:rPr lang="ru-RU" sz="2800" dirty="0" smtClean="0"/>
              <a:t> района Чувашии.</a:t>
            </a:r>
          </a:p>
          <a:p>
            <a:r>
              <a:rPr lang="ru-RU" sz="2800" dirty="0" smtClean="0"/>
              <a:t>Население 55 тыс. чел. (2006). Площадь 18,5 км².</a:t>
            </a:r>
          </a:p>
          <a:p>
            <a:r>
              <a:rPr lang="ru-RU" sz="2800" dirty="0" smtClean="0"/>
              <a:t>Город был основан в 1891, до 1925 назывался </a:t>
            </a:r>
            <a:r>
              <a:rPr lang="ru-RU" sz="2800" b="1" dirty="0" err="1" smtClean="0"/>
              <a:t>Шихраны</a:t>
            </a:r>
            <a:r>
              <a:rPr lang="ru-RU" sz="2800" dirty="0" smtClean="0"/>
              <a:t>, расположен в 76 км от столицы Чувашии — города Чебоксары. Крупный железнодорожный узел («железнодорожная столица Чувашии»).</a:t>
            </a:r>
          </a:p>
          <a:p>
            <a:r>
              <a:rPr lang="ru-RU" sz="2800" dirty="0" smtClean="0"/>
              <a:t>Чувашское слово «</a:t>
            </a:r>
            <a:r>
              <a:rPr lang="ru-RU" sz="2800" dirty="0" err="1" smtClean="0"/>
              <a:t>канаш</a:t>
            </a:r>
            <a:r>
              <a:rPr lang="ru-RU" sz="2800" dirty="0" smtClean="0"/>
              <a:t>» означает «совет».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Kanash_%28Chuvashia%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857232"/>
            <a:ext cx="2571768" cy="3525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507207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ГЕРБ ГОРОДА КАНАШ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m97401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73689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96745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406244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858048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85789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Железнодорожный вокзал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9933FF"/>
                  </a:solidFill>
                </a:ln>
              </a:rPr>
              <a:t>Цивильск</a:t>
            </a:r>
            <a:endParaRPr lang="ru-RU" dirty="0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b="1" i="1" dirty="0" err="1" smtClean="0"/>
              <a:t>Циви́льск</a:t>
            </a:r>
            <a:r>
              <a:rPr lang="ru-RU" sz="3300" i="1" dirty="0" smtClean="0"/>
              <a:t> (чуваш. </a:t>
            </a:r>
            <a:r>
              <a:rPr lang="ru-RU" sz="3300" i="1" dirty="0" err="1" smtClean="0"/>
              <a:t>Çĕрпӳ</a:t>
            </a:r>
            <a:r>
              <a:rPr lang="ru-RU" sz="3300" i="1" dirty="0" smtClean="0"/>
              <a:t>) — город районного подчинения, административно-хозяйственный центр </a:t>
            </a:r>
            <a:r>
              <a:rPr lang="ru-RU" sz="3300" i="1" dirty="0" err="1" smtClean="0"/>
              <a:t>Цивильского</a:t>
            </a:r>
            <a:r>
              <a:rPr lang="ru-RU" sz="3300" i="1" dirty="0" smtClean="0"/>
              <a:t> района Чувашии.</a:t>
            </a:r>
          </a:p>
          <a:p>
            <a:r>
              <a:rPr lang="ru-RU" sz="3300" i="1" dirty="0" smtClean="0"/>
              <a:t>Город расположен при слиянии Большого и Малого </a:t>
            </a:r>
            <a:r>
              <a:rPr lang="ru-RU" sz="3300" i="1" dirty="0" err="1" smtClean="0"/>
              <a:t>Цивилей</a:t>
            </a:r>
            <a:r>
              <a:rPr lang="ru-RU" sz="3300" i="1" dirty="0" smtClean="0"/>
              <a:t>. Находится в 37 км от Чебоксар на перекрестке автомагистралей государственного значения Нижний Новгород — Казань и </a:t>
            </a:r>
            <a:r>
              <a:rPr lang="ru-RU" sz="3300" b="1" i="1" dirty="0" smtClean="0"/>
              <a:t>Цивильск</a:t>
            </a:r>
            <a:r>
              <a:rPr lang="ru-RU" sz="3300" i="1" dirty="0" smtClean="0"/>
              <a:t> — Ульяновск и автодорог республиканского значения. В 8 км от Цивильска проходит железнодорожная ветка Канаш — Чебоксары.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at_of_Arms_of_Tsivilsk_%28Chuvashia%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71546"/>
            <a:ext cx="3805513" cy="3348851"/>
          </a:xfrm>
        </p:spPr>
      </p:pic>
      <p:sp>
        <p:nvSpPr>
          <p:cNvPr id="5" name="TextBox 4"/>
          <p:cNvSpPr txBox="1"/>
          <p:nvPr/>
        </p:nvSpPr>
        <p:spPr>
          <a:xfrm>
            <a:off x="1357290" y="485776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ГЕРБ ГОРОДА ЦИВИЛЬСК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4" y="714356"/>
            <a:ext cx="6953276" cy="5214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614364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Ленину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0px-Tsivilsk_At_centre_of_to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785794"/>
            <a:ext cx="6304892" cy="3786214"/>
          </a:xfrm>
        </p:spPr>
      </p:pic>
      <p:sp>
        <p:nvSpPr>
          <p:cNvPr id="5" name="TextBox 4"/>
          <p:cNvSpPr txBox="1"/>
          <p:nvPr/>
        </p:nvSpPr>
        <p:spPr>
          <a:xfrm>
            <a:off x="1928794" y="507207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В центре города</a:t>
            </a:r>
            <a:endParaRPr lang="ru-RU" sz="28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9933FF"/>
                  </a:solidFill>
                </a:ln>
                <a:solidFill>
                  <a:srgbClr val="7030A0"/>
                </a:solidFill>
              </a:rPr>
              <a:t>Алатырь</a:t>
            </a:r>
            <a:endParaRPr lang="ru-RU" dirty="0">
              <a:ln>
                <a:solidFill>
                  <a:srgbClr val="9933FF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3000" b="1" i="1" dirty="0" err="1" smtClean="0"/>
              <a:t>Ала́тырь</a:t>
            </a:r>
            <a:r>
              <a:rPr lang="ru-RU" sz="3000" i="1" dirty="0" smtClean="0"/>
              <a:t> (чуваш. </a:t>
            </a:r>
            <a:r>
              <a:rPr lang="ru-RU" sz="3000" i="1" dirty="0" err="1" smtClean="0"/>
              <a:t>Улатăр</a:t>
            </a:r>
            <a:r>
              <a:rPr lang="ru-RU" sz="3000" i="1" dirty="0" smtClean="0"/>
              <a:t>) — город в России, административный центр </a:t>
            </a:r>
            <a:r>
              <a:rPr lang="ru-RU" sz="3000" i="1" dirty="0" err="1" smtClean="0"/>
              <a:t>Алатырского</a:t>
            </a:r>
            <a:r>
              <a:rPr lang="ru-RU" sz="3000" i="1" dirty="0" smtClean="0"/>
              <a:t> района Чувашии, республиканского подчинения.</a:t>
            </a:r>
          </a:p>
          <a:p>
            <a:r>
              <a:rPr lang="ru-RU" sz="3000" i="1" dirty="0" smtClean="0"/>
              <a:t>Население 45,8 тыс. чел. (2002), из них 87,3 % — русские, 7,2 % — мордва, 4,1 % — чуваши, 1,3 % — другие национальности.</a:t>
            </a:r>
          </a:p>
          <a:p>
            <a:r>
              <a:rPr lang="ru-RU" sz="3000" i="1" dirty="0" smtClean="0"/>
              <a:t>Территория города — 41,7 км².</a:t>
            </a:r>
          </a:p>
          <a:p>
            <a:r>
              <a:rPr lang="ru-RU" sz="3000" i="1" dirty="0" smtClean="0"/>
              <a:t>Город расположен в Среднем Поволжье, на левом берегу реки </a:t>
            </a:r>
            <a:r>
              <a:rPr lang="ru-RU" sz="3000" i="1" dirty="0" err="1" smtClean="0"/>
              <a:t>реки</a:t>
            </a:r>
            <a:r>
              <a:rPr lang="ru-RU" sz="3000" i="1" dirty="0" smtClean="0"/>
              <a:t> Сура, при впадении в неё притока Алатырь, в 185 км к югу от столицы республики, города Чебоксары.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dern_gerb_of_Alaty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187" y="928670"/>
            <a:ext cx="2663259" cy="3714776"/>
          </a:xfrm>
        </p:spPr>
      </p:pic>
      <p:sp>
        <p:nvSpPr>
          <p:cNvPr id="5" name="TextBox 4"/>
          <p:cNvSpPr txBox="1"/>
          <p:nvPr/>
        </p:nvSpPr>
        <p:spPr>
          <a:xfrm>
            <a:off x="2143108" y="528638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ГЕРБ ГОРОДА АЛАТЫРЬ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FF99FF"/>
                </a:solidFill>
                <a:effectLst/>
              </a:rPr>
              <a:t>Чебоксары</a:t>
            </a:r>
            <a:endParaRPr lang="ru-RU" sz="5400" dirty="0">
              <a:ln>
                <a:solidFill>
                  <a:srgbClr val="7030A0"/>
                </a:solidFill>
              </a:ln>
              <a:solidFill>
                <a:srgbClr val="FF99FF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21497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err="1" smtClean="0">
                <a:solidFill>
                  <a:srgbClr val="660066"/>
                </a:solidFill>
              </a:rPr>
              <a:t>Чебокса́ры</a:t>
            </a:r>
            <a:r>
              <a:rPr lang="ru-RU" sz="4000" i="1" dirty="0" smtClean="0">
                <a:solidFill>
                  <a:srgbClr val="660066"/>
                </a:solidFill>
              </a:rPr>
              <a:t> (чуваш. </a:t>
            </a:r>
            <a:r>
              <a:rPr lang="ru-RU" sz="4000" i="1" dirty="0" err="1" smtClean="0">
                <a:solidFill>
                  <a:srgbClr val="660066"/>
                </a:solidFill>
              </a:rPr>
              <a:t>Шупашкар</a:t>
            </a:r>
            <a:r>
              <a:rPr lang="ru-RU" sz="4000" i="1" dirty="0" smtClean="0">
                <a:solidFill>
                  <a:srgbClr val="660066"/>
                </a:solidFill>
              </a:rPr>
              <a:t>) — город в России, столица Чувашской Республики.</a:t>
            </a:r>
          </a:p>
          <a:p>
            <a:r>
              <a:rPr lang="ru-RU" sz="4000" i="1" dirty="0" smtClean="0">
                <a:solidFill>
                  <a:srgbClr val="660066"/>
                </a:solidFill>
              </a:rPr>
              <a:t>Население 442,6 тыс. чел. (2005 г).</a:t>
            </a:r>
          </a:p>
          <a:p>
            <a:r>
              <a:rPr lang="ru-RU" sz="4000" i="1" dirty="0" smtClean="0">
                <a:solidFill>
                  <a:srgbClr val="660066"/>
                </a:solidFill>
              </a:rPr>
              <a:t>Чебоксары расположены на правом берегу реки Волга между городами Нижний Новгород и Казань. Город является архитектурным памятником России.</a:t>
            </a:r>
          </a:p>
          <a:p>
            <a:r>
              <a:rPr lang="ru-RU" sz="4000" i="1" dirty="0" smtClean="0">
                <a:solidFill>
                  <a:srgbClr val="660066"/>
                </a:solidFill>
              </a:rPr>
              <a:t>В составе Чебоксар три района — Калининский, Ленинский, Московский и Заволжское территориальное управление. Посёлки, входящие в состав Чебоксар: Новые </a:t>
            </a:r>
            <a:r>
              <a:rPr lang="ru-RU" sz="4000" i="1" dirty="0" err="1" smtClean="0">
                <a:solidFill>
                  <a:srgbClr val="660066"/>
                </a:solidFill>
              </a:rPr>
              <a:t>Лапсары</a:t>
            </a:r>
            <a:r>
              <a:rPr lang="ru-RU" sz="4000" i="1" dirty="0" smtClean="0">
                <a:solidFill>
                  <a:srgbClr val="660066"/>
                </a:solidFill>
              </a:rPr>
              <a:t>, Сосновка, </a:t>
            </a:r>
            <a:r>
              <a:rPr lang="ru-RU" sz="4000" i="1" dirty="0" err="1" smtClean="0">
                <a:solidFill>
                  <a:srgbClr val="660066"/>
                </a:solidFill>
              </a:rPr>
              <a:t>Альгешево</a:t>
            </a:r>
            <a:r>
              <a:rPr lang="ru-RU" sz="4000" i="1" dirty="0" smtClean="0">
                <a:solidFill>
                  <a:srgbClr val="660066"/>
                </a:solidFill>
              </a:rPr>
              <a:t>. В составе города также деревня </a:t>
            </a:r>
            <a:r>
              <a:rPr lang="ru-RU" sz="4000" i="1" dirty="0" err="1" smtClean="0">
                <a:solidFill>
                  <a:srgbClr val="660066"/>
                </a:solidFill>
              </a:rPr>
              <a:t>Чандрово</a:t>
            </a:r>
            <a:r>
              <a:rPr lang="ru-RU" sz="4000" i="1" dirty="0" smtClean="0">
                <a:solidFill>
                  <a:srgbClr val="660066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9938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Мои документы\Мои рису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357430"/>
            <a:ext cx="5786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FF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КОНЕЦ</a:t>
            </a:r>
            <a:endParaRPr lang="ru-RU" sz="9600" b="1" cap="none" spc="0" dirty="0">
              <a:ln>
                <a:prstDash val="solid"/>
              </a:ln>
              <a:solidFill>
                <a:srgbClr val="FF66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at_of_Arms_of_Cheboksary_%28Chuvashia%29_%281781%29.png"/>
          <p:cNvPicPr>
            <a:picLocks noChangeAspect="1"/>
          </p:cNvPicPr>
          <p:nvPr/>
        </p:nvPicPr>
        <p:blipFill>
          <a:blip r:embed="rId2"/>
          <a:srcRect r="2326"/>
          <a:stretch>
            <a:fillRect/>
          </a:stretch>
        </p:blipFill>
        <p:spPr>
          <a:xfrm>
            <a:off x="2714612" y="857232"/>
            <a:ext cx="3286148" cy="3884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92919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ГЕРБ ГОРОДА ЧЕБОКСАРЫ (1781 г.)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oat_of_Arms_of_Cheboksary_%28Chuvashia%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14356"/>
            <a:ext cx="4000528" cy="3595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200" dirty="0" smtClean="0"/>
              <a:t>СОВРЕМЕННЫЙ</a:t>
            </a:r>
            <a:r>
              <a:rPr lang="ru-RU" dirty="0" smtClean="0"/>
              <a:t>     </a:t>
            </a:r>
            <a:r>
              <a:rPr lang="ru-RU" sz="3200" dirty="0" smtClean="0"/>
              <a:t>ГЕРБ ГОРОДА ЧЕБОКСАРЫ</a:t>
            </a:r>
            <a:endParaRPr lang="ru-RU" sz="32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12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47"/>
            <a:ext cx="6905673" cy="5179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78645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Троицкий монастырь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578645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ПАМЯТНИК В. И. ЧАПАЕВУ</a:t>
            </a:r>
            <a:endParaRPr lang="ru-RU" sz="2800" dirty="0"/>
          </a:p>
        </p:txBody>
      </p:sp>
      <p:pic>
        <p:nvPicPr>
          <p:cNvPr id="5" name="Рисунок 4" descr="450px-Monument_of_Vasily_Chapa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66"/>
            <a:ext cx="3911213" cy="52149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19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944590" cy="4928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572140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Чувашский драматический театр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им. К.Иванова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12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10993" cy="5483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00076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Панорама Чебоксар ночью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207</Words>
  <Application>Microsoft Office PowerPoint</Application>
  <PresentationFormat>Экран (4:3)</PresentationFormat>
  <Paragraphs>48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Чебоксары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Новочебоксарск</vt:lpstr>
      <vt:lpstr>Слайд 14</vt:lpstr>
      <vt:lpstr>Слайд 15</vt:lpstr>
      <vt:lpstr>Слайд 16</vt:lpstr>
      <vt:lpstr>Слайд 17</vt:lpstr>
      <vt:lpstr>Канаш</vt:lpstr>
      <vt:lpstr>Слайд 19</vt:lpstr>
      <vt:lpstr>Слайд 20</vt:lpstr>
      <vt:lpstr>Слайд 21</vt:lpstr>
      <vt:lpstr>Слайд 22</vt:lpstr>
      <vt:lpstr>Слайд 23</vt:lpstr>
      <vt:lpstr>Цивильск</vt:lpstr>
      <vt:lpstr>Слайд 25</vt:lpstr>
      <vt:lpstr>Слайд 26</vt:lpstr>
      <vt:lpstr>Слайд 27</vt:lpstr>
      <vt:lpstr>Алатырь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26</cp:revision>
  <dcterms:created xsi:type="dcterms:W3CDTF">2008-04-09T14:50:27Z</dcterms:created>
  <dcterms:modified xsi:type="dcterms:W3CDTF">2008-04-13T08:31:07Z</dcterms:modified>
</cp:coreProperties>
</file>