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66" r:id="rId8"/>
    <p:sldId id="260" r:id="rId9"/>
    <p:sldId id="268" r:id="rId10"/>
    <p:sldId id="261" r:id="rId11"/>
    <p:sldId id="270" r:id="rId12"/>
    <p:sldId id="262" r:id="rId13"/>
    <p:sldId id="272" r:id="rId14"/>
    <p:sldId id="263" r:id="rId15"/>
    <p:sldId id="274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vygMTEpCBszw+PXJ0ujTg" hashData="42K726zFpw5/6TwlZFMASSyBXd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72075"/>
            <a:ext cx="8572560" cy="178592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Monotype Corsiva" pitchFamily="66" charset="0"/>
              </a:rPr>
              <a:t>Выполнила: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ученица 7Л </a:t>
            </a:r>
            <a:r>
              <a:rPr lang="ru-RU" sz="2400" b="1" dirty="0" smtClean="0">
                <a:latin typeface="Monotype Corsiva" pitchFamily="66" charset="0"/>
              </a:rPr>
              <a:t>класса</a:t>
            </a:r>
            <a:r>
              <a:rPr lang="en-US" sz="2400" b="1" dirty="0" smtClean="0">
                <a:latin typeface="Monotype Corsiva" pitchFamily="66" charset="0"/>
              </a:rPr>
              <a:t/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СОШ № 39 г.Чебоксары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Григорьева Полина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Природные зоны Евразии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80px-LocationEuras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18" y="2500306"/>
            <a:ext cx="4891950" cy="250033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6600"/>
                </a:solidFill>
              </a:rPr>
              <a:t>     Лесостепи и степи расположены в центральных частях материка, где уменьшается количество осадков и увеличивается испаряемость. Степи - безлесные пространства с травянистой растительностью, под которой образуются плодородные черноземные почвы, из животных преобладают грызуны. Степи и лесостепи почти полностью распаханы, и только в заповедниках представлены их естественные ландшафты. В Гоби сохранились участки сухих степей, используемые под пастбища. Полупустыни и пустыни умеренного пояса лежат в центральных частях континента, где очень мало осадков, жаркое лето и холодная зима. Растительность (полынь, солянка, саксаул, песчаная осока) разрежена, есть участки пустынь с сыпучими песками. В почвах много минеральных солей и мало органических веществ. Среди животных преобладают пресмыкающиеся, грызуны и копытные.</a:t>
            </a:r>
          </a:p>
          <a:p>
            <a:pPr>
              <a:buNone/>
            </a:pP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YOSCAJIE3JICA592L9UCAAC48ONCAQ2D73XCAUNT487CATSLH90CAZTS39YCAQII16LCA3M99YUCAXSG7Q1CA1O4QG7CAXVPVLDCAAWOU3ACAXEYL74CAY0JCX4CA5RY6QWCAW38GJHCAHKDND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643182"/>
            <a:ext cx="2500330" cy="3780261"/>
          </a:xfrm>
        </p:spPr>
      </p:pic>
      <p:pic>
        <p:nvPicPr>
          <p:cNvPr id="5" name="Рисунок 4" descr="CR1TQCACS9DX7CAYYU0HGCAMMN201CA1SB3S9CA3CQXFRCA41PZMNCA102K4MCAAMGOYOCA4RXDQPCA4GW8Q0CA32H4PZCAAETFJQCAQ3N16KCAI0NPK4CAAZOPRKCAKP9FSICAIK0333CAPA9A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14488"/>
            <a:ext cx="2995630" cy="3222190"/>
          </a:xfrm>
          <a:prstGeom prst="rect">
            <a:avLst/>
          </a:prstGeom>
        </p:spPr>
      </p:pic>
      <p:pic>
        <p:nvPicPr>
          <p:cNvPr id="6" name="Рисунок 5" descr="M08JXCA46QUK8CA59UITMCA82ENTUCAW03O7UCA2FM3GYCAY6ME6GCAT2UK3HCA2YM2X3CAYGW72KCAW8CAIUCAFDIVKGCA4DPWJCCAGQ21WYCAWPSU69CAEIMFYGCAZ1ZBLVCAULCROYCAW7ELM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14290"/>
            <a:ext cx="2905141" cy="219002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6600"/>
                </a:solidFill>
              </a:rPr>
              <a:t>     В западной части субтропического пояса расположена зона жестколистных лесов и кустарников. Благодаря мягкой и влажной зиме растения здесь </a:t>
            </a:r>
            <a:r>
              <a:rPr lang="ru-RU" dirty="0" err="1" smtClean="0">
                <a:solidFill>
                  <a:srgbClr val="FF6600"/>
                </a:solidFill>
              </a:rPr>
              <a:t>вегетируют</a:t>
            </a:r>
            <a:r>
              <a:rPr lang="ru-RU" dirty="0" smtClean="0">
                <a:solidFill>
                  <a:srgbClr val="FF6600"/>
                </a:solidFill>
              </a:rPr>
              <a:t> круглый год, однако недостаток влаги в период наиболее интенсивного солнечного излучения привел к появлению у растений приспособлений, уменьшающих испарение. В прошлом здесь росли леса из вечнозеленого каменного дуба, лавра, мирта, диких маслин, земляничного дерева. Эта растительность почти повсеместно истреблена, так как здесь издавна занимаются земледелием. Для зоны характерны коричневые и красноцветные почвы, обладающие плодородием и пригодные для возделывания субтропических культур. На востоке пояса расположена зона субтропических </a:t>
            </a:r>
            <a:r>
              <a:rPr lang="ru-RU" dirty="0" err="1" smtClean="0">
                <a:solidFill>
                  <a:srgbClr val="FF6600"/>
                </a:solidFill>
              </a:rPr>
              <a:t>муссоных</a:t>
            </a:r>
            <a:r>
              <a:rPr lang="ru-RU" dirty="0" smtClean="0">
                <a:solidFill>
                  <a:srgbClr val="FF6600"/>
                </a:solidFill>
              </a:rPr>
              <a:t> лесов. Леса состоят из пород лавролистных, камфарных деревьев, магнолий, зарослей бамбука, растущих на желтоземных и красноземных почвах. Диких животных почти не сохранилось. В субтропических пустынях на нагорьях Передней Азии особенно много эфемеров, которые за период коротких весенних дождей успевают пройти весь цикл развития. Из животных здесь обитают антилопы, гиены, </a:t>
            </a:r>
            <a:r>
              <a:rPr lang="ru-RU" dirty="0" err="1" smtClean="0">
                <a:solidFill>
                  <a:srgbClr val="FF6600"/>
                </a:solidFill>
              </a:rPr>
              <a:t>лисица-фенек</a:t>
            </a:r>
            <a:r>
              <a:rPr lang="ru-RU" dirty="0" smtClean="0">
                <a:solidFill>
                  <a:srgbClr val="FF6600"/>
                </a:solidFill>
              </a:rPr>
              <a:t> и др.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MWYUCARFVX4ACAINSVI3CA16WHS7CALGZJYDCAZWY1HFCAODJ9WRCA6UZKJHCADTW3FBCANPV6XBCAM4S66YCAHOS7Y4CAERTJX2CARC0L81CAR4IMNYCA2EKUYQCAAT5KL9CAXC126KCAID5M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3516090" cy="2500330"/>
          </a:xfrm>
        </p:spPr>
      </p:pic>
      <p:pic>
        <p:nvPicPr>
          <p:cNvPr id="6" name="Рисунок 5" descr="4QSZFCAGB58YXCAHD30ANCAYW70Q0CA3KGG4JCAV3R0APCAG7PELGCAJGLGY0CA3EPI1GCAWX8EF0CAASGK0MCAP6B6XQCA1V8XV9CAHT4B65CA6G0BEFCAZDAYZTCA023G04CA1LY4DECAVX739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928934"/>
            <a:ext cx="3746360" cy="282417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6600"/>
                </a:solidFill>
              </a:rPr>
              <a:t>Природа зоны тропических пустынь во многом напоминает природу пустынь Северной Африки. В субэкваториальном поясе на равнинах и в межгорных котловинах формируются саваны, а на побережьях Индостана, Индокитая и на склонах гор, обращенных к океану, - переменно-влажные леса. В саваннах среди трав растут акация, пальма, индийский банан (род фикуса), одно дерево может имитировать целую рощу). В лесах наряду с листопадными есть вечнозеленые виды. Распространены растения, дающие ценную древесину (тиковое и </a:t>
            </a:r>
            <a:r>
              <a:rPr lang="ru-RU" dirty="0" err="1" smtClean="0">
                <a:solidFill>
                  <a:srgbClr val="FF6600"/>
                </a:solidFill>
              </a:rPr>
              <a:t>саловое</a:t>
            </a:r>
            <a:r>
              <a:rPr lang="ru-RU" dirty="0" smtClean="0">
                <a:solidFill>
                  <a:srgbClr val="FF6600"/>
                </a:solidFill>
              </a:rPr>
              <a:t> деревья), растут пальмы, бамбук. Богат и животный мир: обезьяны, слоны, тигры, буйволы, носороги, антилопы, олени и др.</a:t>
            </a:r>
          </a:p>
          <a:p>
            <a:pPr>
              <a:buNone/>
            </a:pP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TL3CATNAZ9XCA6J58Q2CA2QZO4ACA071H7BCAJU2630CANTJSFQCAYKCTF7CA39VVB7CAIOY0IFCAKYNH8BCANO573PCAO8J5MQCA3E3891CA9103CGCAMCVEJWCAX7F2OGCAPCU373CA0AU3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4000504"/>
            <a:ext cx="3733817" cy="2480127"/>
          </a:xfrm>
        </p:spPr>
      </p:pic>
      <p:pic>
        <p:nvPicPr>
          <p:cNvPr id="5" name="Рисунок 4" descr="V0MY6CAII35B0CAQBY0RDCATTDUTWCAO1GJFNCAUL6TJ2CARJJLDUCACBRNQICAB5L1KRCA5380XGCAFYF1B2CABAEXM8CABW9877CAMTSWM2CAN616CBCATP8IQFCAQW7VEGCA55LZXACAG36OY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71480"/>
            <a:ext cx="2357454" cy="3143272"/>
          </a:xfrm>
          <a:prstGeom prst="rect">
            <a:avLst/>
          </a:prstGeom>
        </p:spPr>
      </p:pic>
      <p:pic>
        <p:nvPicPr>
          <p:cNvPr id="6" name="Рисунок 5" descr="YR7OICAWVN0YVCAY7CL08CA6UT3QCCADBN1LMCASJX2Z0CA8NYFCXCAS76JYJCA9XLENQCALE02P8CASHBOL9CALFWHNHCADYTB69CA18IEPTCAEB70WGCACKV2Z5CA63CX61CAFEE5TFCAGRRXW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928670"/>
            <a:ext cx="3214710" cy="242174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6600"/>
                </a:solidFill>
              </a:rPr>
              <a:t>Зона экваториальных лесов расположена в основном на островах и пока не так сильно изменена антропогенной деятельностью, как другие зоны. наряду с общими признаками, характерными для этих лесов, расположенных на других материках, здесь много деревьев с ценной древесиной (железное, черное, красное дерево), растений дающих пряности: гвоздику, перец, корицу. В лесах обитает один из видов человекообразных обезьян - орангутанг, многочисленны гиббоны, полуобезьяны лори, носорог, дикий бык.</a:t>
            </a:r>
          </a:p>
          <a:p>
            <a:pPr>
              <a:buNone/>
            </a:pP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5HXACA30CZHJCAKJWT7ECA1XS65FCA1UD5TZCA9XD4N6CAG8UL4LCA35ZIFRCAARAQROCA1KZOGICAUG5M4ZCAKXZJFGCAHZBEPUCAXJZKEQCAZ92192CAV63RHCCAT236HLCAD0144ICA71V1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82" y="571480"/>
            <a:ext cx="3800502" cy="2500330"/>
          </a:xfrm>
        </p:spPr>
      </p:pic>
      <p:pic>
        <p:nvPicPr>
          <p:cNvPr id="5" name="Рисунок 4" descr="5FQEYCA532TGFCAKW4R7ZCAU2JJ1UCACK573LCAN60ZY7CAO21KZSCAWJ23ACCAB1FSTLCAD3SRABCAAN3XWFCAGWI09JCANUKO19CAGW6ZZZCA6CTMFPCALJZ3SYCADYBDHLCAMYO4M3CA4YPY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214554"/>
            <a:ext cx="3437036" cy="2571768"/>
          </a:xfrm>
          <a:prstGeom prst="rect">
            <a:avLst/>
          </a:prstGeom>
        </p:spPr>
      </p:pic>
      <p:pic>
        <p:nvPicPr>
          <p:cNvPr id="6" name="Рисунок 5" descr="DF8K8CAHH86K7CAPS1QCMCAPE1HMCCASSO1WQCAJ867Z0CAUIWX6VCA2AVFEJCAPDT5TUCA01NNMHCA0Y0MXUCA5GFCFSCA15H59DCAKA3502CAQPKWIECAI1CDT8CA8IW3ADCA97Y1ZRCAAEBOW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357694"/>
            <a:ext cx="3513281" cy="166688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2928926" y="2798746"/>
            <a:ext cx="3168650" cy="10080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dirty="0">
                <a:solidFill>
                  <a:srgbClr val="800000"/>
                </a:solidFill>
                <a:latin typeface="Comic Sans MS" pitchFamily="66" charset="0"/>
              </a:rPr>
              <a:t>Природная зона</a:t>
            </a:r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552439" y="4094146"/>
            <a:ext cx="2592387" cy="5762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>
                <a:latin typeface="Comic Sans MS" pitchFamily="66" charset="0"/>
              </a:rPr>
              <a:t>Животные</a:t>
            </a: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786050" y="5072074"/>
            <a:ext cx="3600450" cy="7191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Внутренние воды</a:t>
            </a: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2928926" y="1142984"/>
            <a:ext cx="3168650" cy="5762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Растительность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09564" y="1790684"/>
            <a:ext cx="2592387" cy="5762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Почвы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6026139" y="4094146"/>
            <a:ext cx="2592387" cy="5762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>
                <a:latin typeface="Comic Sans MS" pitchFamily="66" charset="0"/>
              </a:rPr>
              <a:t>Климат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6169014" y="1790684"/>
            <a:ext cx="2592387" cy="5762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Рельеф</a:t>
            </a: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2784464" y="1719246"/>
            <a:ext cx="3600450" cy="3311525"/>
            <a:chOff x="1791" y="1480"/>
            <a:chExt cx="2268" cy="2086"/>
          </a:xfrm>
        </p:grpSpPr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2880" y="2840"/>
              <a:ext cx="0" cy="72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1837" y="2750"/>
              <a:ext cx="453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3560" y="2750"/>
              <a:ext cx="408" cy="31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3424" y="1797"/>
              <a:ext cx="635" cy="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 flipV="1">
              <a:off x="1791" y="1797"/>
              <a:ext cx="590" cy="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flipV="1">
              <a:off x="2880" y="1480"/>
              <a:ext cx="0" cy="6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map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олилиния 11"/>
          <p:cNvSpPr/>
          <p:nvPr/>
        </p:nvSpPr>
        <p:spPr>
          <a:xfrm>
            <a:off x="3798454" y="383309"/>
            <a:ext cx="4343400" cy="3177310"/>
          </a:xfrm>
          <a:custGeom>
            <a:avLst/>
            <a:gdLst>
              <a:gd name="connsiteX0" fmla="*/ 1854201 w 4343400"/>
              <a:gd name="connsiteY0" fmla="*/ 170873 h 3177310"/>
              <a:gd name="connsiteX1" fmla="*/ 191655 w 4343400"/>
              <a:gd name="connsiteY1" fmla="*/ 905164 h 3177310"/>
              <a:gd name="connsiteX2" fmla="*/ 704273 w 4343400"/>
              <a:gd name="connsiteY2" fmla="*/ 1971964 h 3177310"/>
              <a:gd name="connsiteX3" fmla="*/ 2380673 w 4343400"/>
              <a:gd name="connsiteY3" fmla="*/ 3163455 h 3177310"/>
              <a:gd name="connsiteX4" fmla="*/ 4181764 w 4343400"/>
              <a:gd name="connsiteY4" fmla="*/ 1888836 h 3177310"/>
              <a:gd name="connsiteX5" fmla="*/ 3350491 w 4343400"/>
              <a:gd name="connsiteY5" fmla="*/ 281709 h 3177310"/>
              <a:gd name="connsiteX6" fmla="*/ 1854201 w 4343400"/>
              <a:gd name="connsiteY6" fmla="*/ 170873 h 317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177310">
                <a:moveTo>
                  <a:pt x="1854201" y="170873"/>
                </a:moveTo>
                <a:cubicBezTo>
                  <a:pt x="1327728" y="274782"/>
                  <a:pt x="383310" y="604982"/>
                  <a:pt x="191655" y="905164"/>
                </a:cubicBezTo>
                <a:cubicBezTo>
                  <a:pt x="0" y="1205346"/>
                  <a:pt x="339437" y="1595582"/>
                  <a:pt x="704273" y="1971964"/>
                </a:cubicBezTo>
                <a:cubicBezTo>
                  <a:pt x="1069109" y="2348346"/>
                  <a:pt x="1801091" y="3177310"/>
                  <a:pt x="2380673" y="3163455"/>
                </a:cubicBezTo>
                <a:cubicBezTo>
                  <a:pt x="2960255" y="3149600"/>
                  <a:pt x="4020128" y="2369127"/>
                  <a:pt x="4181764" y="1888836"/>
                </a:cubicBezTo>
                <a:cubicBezTo>
                  <a:pt x="4343400" y="1408545"/>
                  <a:pt x="3743036" y="563418"/>
                  <a:pt x="3350491" y="281709"/>
                </a:cubicBezTo>
                <a:cubicBezTo>
                  <a:pt x="2957946" y="0"/>
                  <a:pt x="2380674" y="66964"/>
                  <a:pt x="1854201" y="17087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FF6600"/>
                </a:solidFill>
                <a:latin typeface="Comic Sans MS" pitchFamily="66" charset="0"/>
              </a:rPr>
              <a:t>   На севере континента зоны тянутся сплошной полосой, а южнее тайги сменяются не только с севера на юг, но и с запада на восток, что объясняется различиями в количестве осадков, которое уменьшается от окраин материка к внутренним областям. В природе зон арктических пустынь, тундры и лесотундры в Евразии много общего с подобными зонами Северной Америки. Однако в Евразии эти зоны не заходят так далеко на юг, как в Северной Америке.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76DACAZ3WCRDCAWE0W5SCAP4JKHVCAOKY5Z7CA95FAWSCAO9KZCPCA9VXRRBCADSZM5QCAQ3ML2XCA3O8FFPCAVZSPPKCABC37E2CABIBBPHCAJZ15PQCADMLS9ECA1T63ZVCAIEU3RCCA35U37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786189"/>
            <a:ext cx="3719533" cy="2479689"/>
          </a:xfrm>
        </p:spPr>
      </p:pic>
      <p:pic>
        <p:nvPicPr>
          <p:cNvPr id="5" name="Рисунок 4" descr="5S3V4CACY873ZCA01V6TFCAOAKF9ACAT8ULXECA01E9K9CAA9MX2LCAEMN50JCAV37BO7CA873N0SCA90QO8UCA3NBNVECAHRDOTFCA7SS2DQCANN5QU9CAF0SCIICAWV6TUXCAS3JA8NCADB0T9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5" y="2357430"/>
            <a:ext cx="3515191" cy="2643206"/>
          </a:xfrm>
          <a:prstGeom prst="rect">
            <a:avLst/>
          </a:prstGeom>
        </p:spPr>
      </p:pic>
      <p:pic>
        <p:nvPicPr>
          <p:cNvPr id="6" name="Рисунок 5" descr="L4592CAHVJGVFCA75HJ37CARLWQS6CAMDAFRJCABH3BBGCA8N5HNCCARXNGJ8CADYFK2KCAID2B1UCAOO053ACAV94226CAUF9LKJCAYZWMJHCAIEQFWVCA9NDA0SCAOJ22BUCAPOEDUPCA7MMVJ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500042"/>
            <a:ext cx="3230505" cy="2433647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007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Природные зоны умеренного пояса довольно разнообразны. Зона хвойных лесов (тайга) протянулась от Атлантического до Тихого океана. Климатические условия в зоне изменяются при движений с запада на восток, поэтому различен видовой состав деревьев. На западе преобладают сосна и ель на подзолистых почвах, в Западной Сибири в условиях сильной заболоченности растут пихта и сибирский кедр (кедровая сосна), в восточной Сибири на мерзлотно-таежных почвах распространена лиственница, а на побережье Тихого океана - темнохвойная тайга из </a:t>
            </a:r>
            <a:r>
              <a:rPr lang="ru-RU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даурской</a:t>
            </a:r>
            <a:r>
              <a:rPr lang="ru-RU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лиственницы, пихты, корейского кедра. В тайге много ценных пушных зверей (соболь, горностай, куница), из крупных животных - лоси, бурые медведи, рыси, много птиц.</a:t>
            </a:r>
          </a:p>
          <a:p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KQKCA1FZYJOCADUOB9OCA20KXEPCAZ79OD0CAT9SDJ2CAAKFG25CA2NJPZ1CAXP3Q4BCAPC3Z40CA55C4XGCARO0H1SCA8EBZ7MCAZMNMJBCAX1F2I6CAYR12PTCAM3PU9GCA8RLH6BCA06JAD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3681433" cy="2869778"/>
          </a:xfrm>
        </p:spPr>
      </p:pic>
      <p:pic>
        <p:nvPicPr>
          <p:cNvPr id="6" name="Рисунок 5" descr="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5"/>
            <a:ext cx="3825747" cy="2855449"/>
          </a:xfrm>
          <a:prstGeom prst="rect">
            <a:avLst/>
          </a:prstGeom>
        </p:spPr>
      </p:pic>
      <p:pic>
        <p:nvPicPr>
          <p:cNvPr id="7" name="Рисунок 6" descr="577857857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000108"/>
            <a:ext cx="3000396" cy="400987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6600"/>
                </a:solidFill>
              </a:rPr>
              <a:t>     Зона смешанных и широколиственных лесов расположена лишь на западе и востоке умеренного пояса. Смешанные леса растут на дерново-подзолистых, а также бурых и серых лесных почвах. Для европейцев широколиственных лесов наиболее характерны дуб и бук, клен и липа, граб и вяз. На востоке зоны в условиях муссонного климата произрастают маньчжурский орех, амурский бархат, дуб, липа, в подлеске много вечнозеленых кустарников, встречаются заросли бамбука. Естественных лесов сохранилось очень мало. В Европе они уступили место вторичным лесам и искусственным насаждениям, в которых преобладают хвойные деревья, а в Азии - пашням. Многие животные истреблены или стали редкими и находятся под охраной.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-9-098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3290905" cy="2479148"/>
          </a:xfrm>
        </p:spPr>
      </p:pic>
      <p:pic>
        <p:nvPicPr>
          <p:cNvPr id="5" name="Рисунок 4" descr="31456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928802"/>
            <a:ext cx="3429020" cy="2571765"/>
          </a:xfrm>
          <a:prstGeom prst="rect">
            <a:avLst/>
          </a:prstGeom>
        </p:spPr>
      </p:pic>
      <p:pic>
        <p:nvPicPr>
          <p:cNvPr id="6" name="Рисунок 5" descr="V17QGCAICJ145CA1GM5Q5CADDX3FECALJU78SCAW2436QCA9O20T3CA0J39O7CA61E357CA65RF5SCAT3NKBZCAVU9SYOCAOUACZJCACAHK6NCA0O4CPRCARXVK74CA49YLHHCA96I2WVCAN4K9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643314"/>
            <a:ext cx="3523507" cy="235745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812</Words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Выполнила:  ученица 7Л класса СОШ № 39 г.Чебоксары Григорьева Полина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 ученица 7Л класса Григорьева Полина</dc:title>
  <dc:creator/>
  <cp:lastModifiedBy/>
  <cp:revision>26</cp:revision>
  <dcterms:modified xsi:type="dcterms:W3CDTF">2009-05-10T05:27:08Z</dcterms:modified>
</cp:coreProperties>
</file>