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73" r:id="rId11"/>
    <p:sldId id="274" r:id="rId12"/>
    <p:sldId id="275" r:id="rId13"/>
    <p:sldId id="276" r:id="rId14"/>
    <p:sldId id="277" r:id="rId15"/>
    <p:sldId id="278" r:id="rId16"/>
    <p:sldId id="281" r:id="rId17"/>
    <p:sldId id="279" r:id="rId18"/>
    <p:sldId id="280" r:id="rId19"/>
    <p:sldId id="263" r:id="rId20"/>
    <p:sldId id="264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B1kGjVM1n/EXvbe0GooJew" hashData="/Cbrl54JiM9SPWRGyEf+RJXatAs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99"/>
    <a:srgbClr val="9933FF"/>
    <a:srgbClr val="0033CC"/>
    <a:srgbClr val="FFFF00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3298" autoAdjust="0"/>
  </p:normalViewPr>
  <p:slideViewPr>
    <p:cSldViewPr>
      <p:cViewPr varScale="1">
        <p:scale>
          <a:sx n="69" d="100"/>
          <a:sy n="69" d="100"/>
        </p:scale>
        <p:origin x="-5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647A6-30F3-41C9-ABE4-3098F9E6BBCE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66FF3-E67A-4A77-962F-4B1588567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66FF3-E67A-4A77-962F-4B15885677B2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4"/>
            <a:ext cx="7772400" cy="1470025"/>
          </a:xfrm>
        </p:spPr>
        <p:txBody>
          <a:bodyPr>
            <a:noAutofit/>
          </a:bodyPr>
          <a:lstStyle/>
          <a:p>
            <a:r>
              <a:rPr lang="ru-RU" sz="8000" dirty="0" smtClean="0">
                <a:ln>
                  <a:solidFill>
                    <a:srgbClr val="FFC000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ОБЖ</a:t>
            </a:r>
            <a:endParaRPr lang="ru-RU" sz="8000" dirty="0">
              <a:ln>
                <a:solidFill>
                  <a:srgbClr val="FFC000"/>
                </a:solidFill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714752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pPr algn="r"/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Григорьева Полина 7Л</a:t>
            </a: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r"/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СОШ № </a:t>
            </a:r>
            <a:r>
              <a:rPr lang="ru-RU" smtClean="0">
                <a:solidFill>
                  <a:srgbClr val="0000FF"/>
                </a:solidFill>
                <a:latin typeface="Comic Sans MS" pitchFamily="66" charset="0"/>
              </a:rPr>
              <a:t>39 г.Чебоксары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Безопасность на дорогах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Лучший способ сохранить свою жизнь на дорогах- соблюдать Правила дорожного движения!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Walking_to_scho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714752"/>
            <a:ext cx="1331978" cy="2233625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   ПРАВИЛО 1: Переходить улицу можно только по пешеходным переходам. Они обозначаются специальным знаком.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   Самый безопасный переход- подземный.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Что такое переход,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Это знает каждый кот.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Уважают эти знаки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Даже кошки и собаки!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120px-Zeichen_350_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857628"/>
            <a:ext cx="1643070" cy="1643070"/>
          </a:xfrm>
          <a:prstGeom prst="rect">
            <a:avLst/>
          </a:prstGeom>
        </p:spPr>
      </p:pic>
      <p:pic>
        <p:nvPicPr>
          <p:cNvPr id="5" name="Рисунок 4" descr="150px-Zeichen_355_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3786190"/>
            <a:ext cx="1714507" cy="1714507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3600" dirty="0" smtClean="0">
                <a:solidFill>
                  <a:srgbClr val="0000FF"/>
                </a:solidFill>
                <a:latin typeface="Comic Sans MS" pitchFamily="66" charset="0"/>
              </a:rPr>
              <a:t>ПРАВИЛО 2: Если нет подземного перехода, ты должен пользоваться переходом со светофором.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FF"/>
                </a:solidFill>
                <a:latin typeface="Comic Sans MS" pitchFamily="66" charset="0"/>
              </a:rPr>
              <a:t>   ПРАВИЛО 3: Нельзя переходить улицу на красный свет, даже если нет машин.</a:t>
            </a:r>
            <a:endParaRPr lang="ru-RU" sz="3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180px-%D0%A2-%D0%BE%D0%B1%D1%80%D0%B0%D0%B7%D0%BD%D1%8B%D0%B9_%D1%81%D0%B2%D0%B5%D1%82%D0%BE%D1%84%D0%BE%D1%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4000504"/>
            <a:ext cx="2286000" cy="24511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ПРАВИЛО 4: Переходя улицу, всегда надо смотреть: сначала- налево, а дойдя до середины дороги- направо.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Дорога не тропинка,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Дорога не канава…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Сперва смотри налево,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Потом смотри направо.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7" name="Рисунок 6" descr="180px-Abbey_Road_Lond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500570"/>
            <a:ext cx="2951210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180px-Crossing_of_Parkovy_Avenue_and_Pozharsky_Stre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4572008"/>
            <a:ext cx="2979977" cy="1970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ПРАВИЛО 5: Безопаснее всего переходить улицу с группой пешеходов.</a:t>
            </a:r>
          </a:p>
          <a:p>
            <a:pPr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   ПРАВИЛО 6: Ни в коем случае нельзя выбегать на дорогу. ( Даже если ты очень спешишь в школу.) Перед дорогой надо остановиться. </a:t>
            </a:r>
            <a:endParaRPr lang="ru-RU" dirty="0">
              <a:solidFill>
                <a:srgbClr val="990099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Student_run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266" y="4500570"/>
            <a:ext cx="6863405" cy="1000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ПРАВИЛО 7: Нельзя играть на проезжей части дороги и на тротуаре.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Наша Таня громко плачет,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Уронила новый мячик.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Мяч попал под «Москвича»,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Больше нет теперь мяча.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Игры на проезжей части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Могут привести к несчастью.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Скажет каждый постовой: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- НЕ ИГРАЙ НА МОСТОВОЙ!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policeoffice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928802"/>
            <a:ext cx="1309695" cy="3667146"/>
          </a:xfrm>
          <a:prstGeom prst="rect">
            <a:avLst/>
          </a:prstGeom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Помни, каждый пешеход, что такое  переход.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На дорогу ты заранее обрати свое внимание.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Светофор не забывай, за дорогой наблюдай.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Коль машина на пути, ты запомни -не беги!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Если красный свет горит, подождать он нам велит.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Та дорога хороша, где машины не спеша 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Ведут свое движение, для всех это спасение.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Если станет безопасно на дорогах всей страны,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Будет очень это классно, жизни будут спасены.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Пешеходный твой успех так порадует он всех.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Будь внимателен всегда, а не то придет беда.</a:t>
            </a:r>
          </a:p>
          <a:p>
            <a:pPr>
              <a:buNone/>
            </a:pPr>
            <a:r>
              <a:rPr lang="ru-RU" sz="2800" dirty="0" smtClean="0">
                <a:solidFill>
                  <a:srgbClr val="0000FF"/>
                </a:solidFill>
                <a:latin typeface="Comic Sans MS" pitchFamily="66" charset="0"/>
              </a:rPr>
              <a:t>За  дорогою следи, жизнь свою побереги.</a:t>
            </a:r>
          </a:p>
          <a:p>
            <a:pPr algn="ctr">
              <a:buNone/>
            </a:pPr>
            <a:r>
              <a:rPr lang="ru-RU" sz="2800" i="1" dirty="0" smtClean="0">
                <a:solidFill>
                  <a:srgbClr val="0000FF"/>
                </a:solidFill>
                <a:latin typeface="Comic Sans MS" pitchFamily="66" charset="0"/>
              </a:rPr>
              <a:t>Григорьева Полина</a:t>
            </a:r>
            <a:endParaRPr lang="ru-RU" sz="28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4" name="Рисунок 3" descr="02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24" y="1214422"/>
            <a:ext cx="751470" cy="2062173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800" dirty="0" smtClean="0">
                <a:solidFill>
                  <a:srgbClr val="990099"/>
                </a:solidFill>
                <a:latin typeface="Comic Sans MS" pitchFamily="66" charset="0"/>
              </a:rPr>
              <a:t>Не секрет, что все ребята любят кататься. Кто на велосипеде, кто на скейтборде, кто на коньках. Оказывается для них тоже есть свои правила безопасности.</a:t>
            </a:r>
          </a:p>
          <a:p>
            <a:pPr>
              <a:buNone/>
            </a:pPr>
            <a:r>
              <a:rPr lang="ru-RU" sz="2800" dirty="0" smtClean="0">
                <a:solidFill>
                  <a:srgbClr val="990099"/>
                </a:solidFill>
                <a:latin typeface="Comic Sans MS" pitchFamily="66" charset="0"/>
              </a:rPr>
              <a:t>    ПРАВИЛО 1: Не катайся в местах, где можно случайно выехать на проезжую часть. Зимой это относится и к конькам, и к санкам, и даже к фанеркам.</a:t>
            </a:r>
          </a:p>
        </p:txBody>
      </p:sp>
      <p:pic>
        <p:nvPicPr>
          <p:cNvPr id="4" name="Рисунок 3" descr="Bear_skate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4214818"/>
            <a:ext cx="3344665" cy="1852621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ПРАВИЛО 2: Ездить на велосипеде по дорогам можно только с 14 лет.</a:t>
            </a:r>
          </a:p>
          <a:p>
            <a:pPr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    ПРАВИЛО 3: Не переезжай дорогу на велосипеде, а переходи её по переходу, ведя велосипед за руль.</a:t>
            </a:r>
            <a:endParaRPr lang="ru-RU" dirty="0">
              <a:solidFill>
                <a:srgbClr val="990099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Kid_on_bik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876"/>
            <a:ext cx="8194715" cy="165735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Безопасность на льду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    Зимой вода превращается в лед. А правила безопасного поведения на воде превращаются в правила безопасности на льду. </a:t>
            </a:r>
          </a:p>
          <a:p>
            <a:pPr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    ПРАВИЛО 1: Никогда не ходи по льду один, без сопровождения взрослых.</a:t>
            </a:r>
          </a:p>
          <a:p>
            <a:pPr algn="ctr"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Человек! Ты- не пингвин.</a:t>
            </a:r>
          </a:p>
          <a:p>
            <a:pPr algn="ctr">
              <a:buNone/>
            </a:pPr>
            <a:r>
              <a:rPr lang="ru-RU" dirty="0" smtClean="0">
                <a:solidFill>
                  <a:srgbClr val="990099"/>
                </a:solidFill>
                <a:latin typeface="Comic Sans MS" pitchFamily="66" charset="0"/>
              </a:rPr>
              <a:t>Не гуляй один среди льдин!</a:t>
            </a:r>
            <a:endParaRPr lang="ru-RU" dirty="0">
              <a:solidFill>
                <a:srgbClr val="990099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Sledd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29200"/>
            <a:ext cx="1800225" cy="1828800"/>
          </a:xfrm>
          <a:prstGeom prst="rect">
            <a:avLst/>
          </a:prstGeom>
        </p:spPr>
      </p:pic>
      <p:pic>
        <p:nvPicPr>
          <p:cNvPr id="5" name="Рисунок 4" descr="Penguin_fishes_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8555" y="4786322"/>
            <a:ext cx="1595445" cy="1073299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Личная безопасность на улице</a:t>
            </a:r>
            <a:endParaRPr lang="ru-RU" sz="3200" dirty="0">
              <a:solidFill>
                <a:srgbClr val="FFFF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  <a:latin typeface="Comic Sans MS" pitchFamily="66" charset="0"/>
              </a:rPr>
              <a:t>    Из сказок ты знаешь, что злодеи очень изобретательны и знают тысячу и один способ, как обмануть жертву. В жизни преступники не менее изобретательны. Поэтому, чтобы с тобой не случилось ничего плохого, запомни следующие правила.</a:t>
            </a:r>
            <a:endParaRPr lang="ru-RU" dirty="0">
              <a:solidFill>
                <a:srgbClr val="9933FF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Burgla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4572008"/>
            <a:ext cx="1790708" cy="2131091"/>
          </a:xfrm>
          <a:prstGeom prst="rect">
            <a:avLst/>
          </a:prstGeom>
        </p:spPr>
      </p:pic>
      <p:pic>
        <p:nvPicPr>
          <p:cNvPr id="5" name="Рисунок 4" descr="Cat_burgla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14290"/>
            <a:ext cx="1219200" cy="160020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Даже если ты не один, помни, что на льду тебя поджидает множество опасностей: полыньи, запорошенные снегом лунки и непрочный лед.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Не ходи весной по льду.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Можешь ты попасть в беду-</a:t>
            </a: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В лунку или в полынью,</a:t>
            </a:r>
          </a:p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И загубишь жизнь свою.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icetut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4286256"/>
            <a:ext cx="4125630" cy="2324105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ПРАВИЛО 2: Главная опасность на реке или пруду - </a:t>
            </a:r>
            <a:r>
              <a:rPr lang="ru-RU" smtClean="0">
                <a:solidFill>
                  <a:srgbClr val="0033CC"/>
                </a:solidFill>
                <a:latin typeface="Comic Sans MS" pitchFamily="66" charset="0"/>
              </a:rPr>
              <a:t>это непрочный </a:t>
            </a: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и тонкий лед. Поэтому избегай мест, где лед может быть тонким.</a:t>
            </a:r>
          </a:p>
          <a:p>
            <a:pPr>
              <a:buNone/>
            </a:pP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     Тонким и хрупким лед может быть в тех местах, где в него вмерзли какие-нибудь предметы, или рядом с кустами, деревьями и камышами.</a:t>
            </a:r>
          </a:p>
          <a:p>
            <a:pPr>
              <a:buNone/>
            </a:pP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    Непрочен лед около стоков вод у заводов, фабрик, а также там, где впадают ручьи или бьют ключи.</a:t>
            </a:r>
            <a:endParaRPr lang="ru-RU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Penguin_lin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6143644"/>
            <a:ext cx="4286280" cy="4762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186766" cy="5857916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/>
              <a:t> </a:t>
            </a:r>
            <a:r>
              <a:rPr lang="ru-RU" i="1" dirty="0" smtClean="0">
                <a:solidFill>
                  <a:srgbClr val="9933FF"/>
                </a:solidFill>
                <a:latin typeface="Comic Sans MS" pitchFamily="66" charset="0"/>
              </a:rPr>
              <a:t>В тех местах, где бьют ключи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9933FF"/>
                </a:solidFill>
                <a:latin typeface="Comic Sans MS" pitchFamily="66" charset="0"/>
              </a:rPr>
              <a:t>И бегут к реке ручьи,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9933FF"/>
                </a:solidFill>
                <a:latin typeface="Comic Sans MS" pitchFamily="66" charset="0"/>
              </a:rPr>
              <a:t>Или где стоит завод-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9933FF"/>
                </a:solidFill>
                <a:latin typeface="Comic Sans MS" pitchFamily="66" charset="0"/>
              </a:rPr>
              <a:t>Знай, что там не прочен лед!</a:t>
            </a:r>
          </a:p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  <a:latin typeface="Comic Sans MS" pitchFamily="66" charset="0"/>
              </a:rPr>
              <a:t>     Также опасен лед под сугробами и около берега. Особенно опасен лед во время оттепели.</a:t>
            </a:r>
            <a:endParaRPr lang="ru-RU" dirty="0">
              <a:solidFill>
                <a:srgbClr val="9933FF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200px-Ledoxod_na_reke_Volog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786190"/>
            <a:ext cx="2500330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285728"/>
            <a:ext cx="828680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990099"/>
                </a:solidFill>
                <a:latin typeface="Comic Sans MS" pitchFamily="66" charset="0"/>
              </a:rPr>
              <a:t>ПРАВИЛО 3: Прежде чем ступить на лед, посмотри, нет ли протоптанной тропы или свежих следов. Если есть, то лучше двигаться по ним, так как этот путь уже проверен.</a:t>
            </a:r>
          </a:p>
          <a:p>
            <a:r>
              <a:rPr lang="ru-RU" sz="3200" dirty="0" smtClean="0">
                <a:solidFill>
                  <a:srgbClr val="990099"/>
                </a:solidFill>
                <a:latin typeface="Comic Sans MS" pitchFamily="66" charset="0"/>
              </a:rPr>
              <a:t>ПРАВИЛО 4: Лучше будет, если ты возьмешь с собой крепкую палку и будешь с её помощью проверять прочность льда перед собой. Если после удара палкой о лед появится вода, нужно сразу же возвращаться к берегу.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Skat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5572140"/>
            <a:ext cx="1771650" cy="106680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smtClean="0">
                <a:solidFill>
                  <a:srgbClr val="0000FF"/>
                </a:solidFill>
                <a:latin typeface="Comic Sans MS" pitchFamily="66" charset="0"/>
              </a:rPr>
              <a:t>ПРАВИЛО 5: Безопаснее переходить замерзшую реку или озеро на лыжах.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FF"/>
                </a:solidFill>
                <a:latin typeface="Comic Sans MS" pitchFamily="66" charset="0"/>
              </a:rPr>
              <a:t>    ПРАВИЛО 6: Что надо делать, если ты провалился под лед? Даже не каждому взрослому под силу выбраться из холодной полыньи. Это правило тебе не потребуется, если ты будешь соблюдать все предыдущие правила.</a:t>
            </a:r>
          </a:p>
        </p:txBody>
      </p:sp>
      <p:pic>
        <p:nvPicPr>
          <p:cNvPr id="4" name="Рисунок 3" descr="Penguin_on_ic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5429264"/>
            <a:ext cx="4942772" cy="114300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642918"/>
            <a:ext cx="6329378" cy="2786082"/>
          </a:xfrm>
        </p:spPr>
        <p:txBody>
          <a:bodyPr>
            <a:normAutofit fontScale="70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1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КОНЕЦ</a:t>
            </a:r>
            <a:endParaRPr lang="ru-RU" sz="1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Рисунок 4" descr="%D0%BC%D0%B8%D1%88%D0%BA%D0%B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3429000"/>
            <a:ext cx="4076700" cy="2914650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ПРАВИЛО 1: Если незнакомые взрослые пытаются увести тебя силой, сопротивляйся, кричи, зови на помощь: «Помогите! Меня уводит незнакомый человек!»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   ПРАВИЛО 2: Не соглашайся ни на какие предложения незнакомых взрослых. Даже сняться в кино.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Croo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500570"/>
            <a:ext cx="1152530" cy="210462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    ПРАВИЛО 3: Никуда не ходи с незнакомыми взрослыми и не садись с ними в машину.</a:t>
            </a:r>
          </a:p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    ПРАВИЛО 4: Никогда не хвастай тем, что у твоих родителей много денег     (даже если у тебя дома есть десять сторожей и двадцать телохранителей).</a:t>
            </a:r>
          </a:p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    ПРАВИЛО 5: Не приглашай домой незнакомых ребят, если дома нет никого из взрослых.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6" name="Рисунок 5" descr="10rotate_e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3429000"/>
            <a:ext cx="1726415" cy="690566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357166"/>
            <a:ext cx="79296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А вообще-то все правила личной безопасности сводятся к одному короткому слову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: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 задерживайся на улице после школы.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 играй на улице с наступлением темноты.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 впускай незнакомца в дом.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 ходи никуда с незнакомым человеком.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НЕ</a:t>
            </a:r>
            <a:r>
              <a:rPr lang="ru-RU" sz="3200" dirty="0" smtClean="0">
                <a:solidFill>
                  <a:srgbClr val="0000FF"/>
                </a:solidFill>
                <a:latin typeface="Comic Sans MS" pitchFamily="66" charset="0"/>
              </a:rPr>
              <a:t> садись в машину с незнакомцем.</a:t>
            </a:r>
            <a:endParaRPr lang="ru-RU" sz="3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h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5786454"/>
            <a:ext cx="762000" cy="762000"/>
          </a:xfrm>
          <a:prstGeom prst="rect">
            <a:avLst/>
          </a:prstGeom>
        </p:spPr>
      </p:pic>
      <p:pic>
        <p:nvPicPr>
          <p:cNvPr id="6" name="Рисунок 5" descr="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5786454"/>
            <a:ext cx="762000" cy="762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Каждый грамотный ребенок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Должен твердо знать с пеленок: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Если вас зовут купаться,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В телевизоре сниматься, 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Обещают дать конфет,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Отвечайте твердо: « НЕТ!»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Вам предложат обезьянку,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Или даже денег банку,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Или даже в цирк билет-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Отвечайте твердо: «НЕТ!»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Позовут лететь к Луне,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Покататься на слоне…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Есть на все простой ответ,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990099"/>
                </a:solidFill>
                <a:latin typeface="Comic Sans MS" pitchFamily="66" charset="0"/>
              </a:rPr>
              <a:t>Ты ответить должен: «НЕТ!»</a:t>
            </a:r>
            <a:endParaRPr lang="ru-RU" sz="2400" b="1" dirty="0">
              <a:solidFill>
                <a:srgbClr val="990099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Creepy_spy_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928802"/>
            <a:ext cx="1795472" cy="2615144"/>
          </a:xfrm>
          <a:prstGeom prst="rect">
            <a:avLst/>
          </a:prstGeom>
        </p:spPr>
      </p:pic>
      <p:pic>
        <p:nvPicPr>
          <p:cNvPr id="5" name="Рисунок 4" descr="Icecream-01-jun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1357298"/>
            <a:ext cx="1143000" cy="857250"/>
          </a:xfrm>
          <a:prstGeom prst="rect">
            <a:avLst/>
          </a:prstGeom>
        </p:spPr>
      </p:pic>
      <p:pic>
        <p:nvPicPr>
          <p:cNvPr id="6" name="Рисунок 5" descr="Bows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8" y="3357562"/>
            <a:ext cx="1905010" cy="1972246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Безопасность в общественном транспорте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9933FF"/>
                </a:solidFill>
                <a:latin typeface="Comic Sans MS" pitchFamily="66" charset="0"/>
              </a:rPr>
              <a:t>     Общественный транспорт-это автобусы, троллейбусы, метро и т.д. Они возят нас в школу и в другие места. Но в общественном транспорте существуют свои опасности. Поэтому помни о следующих правилах.</a:t>
            </a:r>
            <a:endParaRPr lang="ru-RU" dirty="0">
              <a:solidFill>
                <a:srgbClr val="9933FF"/>
              </a:solidFill>
              <a:latin typeface="Comic Sans MS" pitchFamily="66" charset="0"/>
            </a:endParaRPr>
          </a:p>
        </p:txBody>
      </p:sp>
      <p:pic>
        <p:nvPicPr>
          <p:cNvPr id="5" name="Рисунок 4" descr="kids_and_school_bu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857760"/>
            <a:ext cx="2734966" cy="1319219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ПРАВИЛО 1: Если на остановке много народа, не становись в первый ряд. Тебя случайно могут толкнуть под колеса.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Плохо в первый ряд вставать,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Плохо торопиться: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Лучше в школу опоздать,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FF"/>
                </a:solidFill>
                <a:latin typeface="Comic Sans MS" pitchFamily="66" charset="0"/>
              </a:rPr>
              <a:t>Чем успеть в больницу.</a:t>
            </a:r>
            <a:endParaRPr lang="ru-RU" dirty="0">
              <a:solidFill>
                <a:srgbClr val="0000FF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ambulan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5286388"/>
            <a:ext cx="2420488" cy="1143008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33CC"/>
                </a:solidFill>
              </a:rPr>
              <a:t>     </a:t>
            </a: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ПРАВИЛО 2: Во время движения не стой на ступеньках и не прислоняйся к дверям. Ты можешь выпасть, а кроме того, ты мешаешь входу и выходу пассажиров.</a:t>
            </a:r>
          </a:p>
          <a:p>
            <a:pPr>
              <a:buNone/>
            </a:pP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    ПРАВИЛО 3: Нельзя высовываться и выставлять руки в открытые окна.</a:t>
            </a:r>
            <a:endParaRPr lang="en-US" dirty="0" smtClean="0">
              <a:solidFill>
                <a:srgbClr val="0033CC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   </a:t>
            </a: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ПРАВИЛО 4: Не спи во время движения. Если водитель резко затормозит, можно больно удариться.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Пассажир! Не спи в движении.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33CC"/>
                </a:solidFill>
                <a:latin typeface="Comic Sans MS" pitchFamily="66" charset="0"/>
              </a:rPr>
              <a:t>Расквасишь нос при торможении!</a:t>
            </a:r>
            <a:endParaRPr lang="ru-RU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5910257"/>
            <a:ext cx="2340345" cy="947743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1113</Words>
  <PresentationFormat>Экран (4:3)</PresentationFormat>
  <Paragraphs>116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ОБЖ</vt:lpstr>
      <vt:lpstr>Личная безопасность на улице</vt:lpstr>
      <vt:lpstr>Слайд 3</vt:lpstr>
      <vt:lpstr>Слайд 4</vt:lpstr>
      <vt:lpstr>Слайд 5</vt:lpstr>
      <vt:lpstr>Слайд 6</vt:lpstr>
      <vt:lpstr>Безопасность в общественном транспорте</vt:lpstr>
      <vt:lpstr>Слайд 8</vt:lpstr>
      <vt:lpstr>Слайд 9</vt:lpstr>
      <vt:lpstr>Безопасность на дорогах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Безопасность на льду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на улице</dc:title>
  <dc:creator/>
  <cp:lastModifiedBy/>
  <cp:revision>42</cp:revision>
  <dcterms:modified xsi:type="dcterms:W3CDTF">2009-05-10T05:44:30Z</dcterms:modified>
</cp:coreProperties>
</file>